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3" r:id="rId7"/>
    <p:sldId id="264" r:id="rId8"/>
    <p:sldId id="265" r:id="rId9"/>
    <p:sldId id="262" r:id="rId10"/>
    <p:sldId id="266" r:id="rId11"/>
    <p:sldId id="261"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823B381-5909-4E01-A8B5-4B936D259F2C}" type="datetimeFigureOut">
              <a:rPr lang="en-US" smtClean="0"/>
              <a:t>18-May-22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A17A787B-BF32-4F2C-A9F4-F67EC6CF0B73}" type="slidenum">
              <a:rPr lang="en-US" smtClean="0"/>
              <a:t>‹#›</a:t>
            </a:fld>
            <a:endParaRPr lang="en-US"/>
          </a:p>
        </p:txBody>
      </p:sp>
    </p:spTree>
    <p:extLst>
      <p:ext uri="{BB962C8B-B14F-4D97-AF65-F5344CB8AC3E}">
        <p14:creationId xmlns:p14="http://schemas.microsoft.com/office/powerpoint/2010/main" val="2603735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23B381-5909-4E01-A8B5-4B936D259F2C}" type="datetimeFigureOut">
              <a:rPr lang="en-US" smtClean="0"/>
              <a:t>18-May-22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A17A787B-BF32-4F2C-A9F4-F67EC6CF0B73}" type="slidenum">
              <a:rPr lang="en-US" smtClean="0"/>
              <a:t>‹#›</a:t>
            </a:fld>
            <a:endParaRPr lang="en-US"/>
          </a:p>
        </p:txBody>
      </p:sp>
    </p:spTree>
    <p:extLst>
      <p:ext uri="{BB962C8B-B14F-4D97-AF65-F5344CB8AC3E}">
        <p14:creationId xmlns:p14="http://schemas.microsoft.com/office/powerpoint/2010/main" val="595057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23B381-5909-4E01-A8B5-4B936D259F2C}" type="datetimeFigureOut">
              <a:rPr lang="en-US" smtClean="0"/>
              <a:t>18-May-22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A17A787B-BF32-4F2C-A9F4-F67EC6CF0B73}" type="slidenum">
              <a:rPr lang="en-US" smtClean="0"/>
              <a:t>‹#›</a:t>
            </a:fld>
            <a:endParaRPr lang="en-US"/>
          </a:p>
        </p:txBody>
      </p:sp>
    </p:spTree>
    <p:extLst>
      <p:ext uri="{BB962C8B-B14F-4D97-AF65-F5344CB8AC3E}">
        <p14:creationId xmlns:p14="http://schemas.microsoft.com/office/powerpoint/2010/main" val="1210832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23B381-5909-4E01-A8B5-4B936D259F2C}" type="datetimeFigureOut">
              <a:rPr lang="en-US" smtClean="0"/>
              <a:t>18-May-22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A17A787B-BF32-4F2C-A9F4-F67EC6CF0B73}"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8922368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23B381-5909-4E01-A8B5-4B936D259F2C}" type="datetimeFigureOut">
              <a:rPr lang="en-US" smtClean="0"/>
              <a:t>18-May-22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A17A787B-BF32-4F2C-A9F4-F67EC6CF0B73}" type="slidenum">
              <a:rPr lang="en-US" smtClean="0"/>
              <a:t>‹#›</a:t>
            </a:fld>
            <a:endParaRPr lang="en-US"/>
          </a:p>
        </p:txBody>
      </p:sp>
    </p:spTree>
    <p:extLst>
      <p:ext uri="{BB962C8B-B14F-4D97-AF65-F5344CB8AC3E}">
        <p14:creationId xmlns:p14="http://schemas.microsoft.com/office/powerpoint/2010/main" val="19121157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823B381-5909-4E01-A8B5-4B936D259F2C}" type="datetimeFigureOut">
              <a:rPr lang="en-US" smtClean="0"/>
              <a:t>18-May-22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7A787B-BF32-4F2C-A9F4-F67EC6CF0B73}" type="slidenum">
              <a:rPr lang="en-US" smtClean="0"/>
              <a:t>‹#›</a:t>
            </a:fld>
            <a:endParaRPr lang="en-US"/>
          </a:p>
        </p:txBody>
      </p:sp>
    </p:spTree>
    <p:extLst>
      <p:ext uri="{BB962C8B-B14F-4D97-AF65-F5344CB8AC3E}">
        <p14:creationId xmlns:p14="http://schemas.microsoft.com/office/powerpoint/2010/main" val="27518204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823B381-5909-4E01-A8B5-4B936D259F2C}" type="datetimeFigureOut">
              <a:rPr lang="en-US" smtClean="0"/>
              <a:t>18-May-22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7A787B-BF32-4F2C-A9F4-F67EC6CF0B73}" type="slidenum">
              <a:rPr lang="en-US" smtClean="0"/>
              <a:t>‹#›</a:t>
            </a:fld>
            <a:endParaRPr lang="en-US"/>
          </a:p>
        </p:txBody>
      </p:sp>
    </p:spTree>
    <p:extLst>
      <p:ext uri="{BB962C8B-B14F-4D97-AF65-F5344CB8AC3E}">
        <p14:creationId xmlns:p14="http://schemas.microsoft.com/office/powerpoint/2010/main" val="34490565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23B381-5909-4E01-A8B5-4B936D259F2C}" type="datetimeFigureOut">
              <a:rPr lang="en-US" smtClean="0"/>
              <a:t>18-May-22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7A787B-BF32-4F2C-A9F4-F67EC6CF0B73}" type="slidenum">
              <a:rPr lang="en-US" smtClean="0"/>
              <a:t>‹#›</a:t>
            </a:fld>
            <a:endParaRPr lang="en-US"/>
          </a:p>
        </p:txBody>
      </p:sp>
    </p:spTree>
    <p:extLst>
      <p:ext uri="{BB962C8B-B14F-4D97-AF65-F5344CB8AC3E}">
        <p14:creationId xmlns:p14="http://schemas.microsoft.com/office/powerpoint/2010/main" val="2404488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D823B381-5909-4E01-A8B5-4B936D259F2C}" type="datetimeFigureOut">
              <a:rPr lang="en-US" smtClean="0"/>
              <a:t>18-May-22</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A17A787B-BF32-4F2C-A9F4-F67EC6CF0B73}" type="slidenum">
              <a:rPr lang="en-US" smtClean="0"/>
              <a:t>‹#›</a:t>
            </a:fld>
            <a:endParaRPr lang="en-US"/>
          </a:p>
        </p:txBody>
      </p:sp>
    </p:spTree>
    <p:extLst>
      <p:ext uri="{BB962C8B-B14F-4D97-AF65-F5344CB8AC3E}">
        <p14:creationId xmlns:p14="http://schemas.microsoft.com/office/powerpoint/2010/main" val="3869822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23B381-5909-4E01-A8B5-4B936D259F2C}" type="datetimeFigureOut">
              <a:rPr lang="en-US" smtClean="0"/>
              <a:t>18-May-22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7A787B-BF32-4F2C-A9F4-F67EC6CF0B73}" type="slidenum">
              <a:rPr lang="en-US" smtClean="0"/>
              <a:t>‹#›</a:t>
            </a:fld>
            <a:endParaRPr lang="en-US"/>
          </a:p>
        </p:txBody>
      </p:sp>
    </p:spTree>
    <p:extLst>
      <p:ext uri="{BB962C8B-B14F-4D97-AF65-F5344CB8AC3E}">
        <p14:creationId xmlns:p14="http://schemas.microsoft.com/office/powerpoint/2010/main" val="2345338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23B381-5909-4E01-A8B5-4B936D259F2C}" type="datetimeFigureOut">
              <a:rPr lang="en-US" smtClean="0"/>
              <a:t>18-May-22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A17A787B-BF32-4F2C-A9F4-F67EC6CF0B73}" type="slidenum">
              <a:rPr lang="en-US" smtClean="0"/>
              <a:t>‹#›</a:t>
            </a:fld>
            <a:endParaRPr lang="en-US"/>
          </a:p>
        </p:txBody>
      </p:sp>
    </p:spTree>
    <p:extLst>
      <p:ext uri="{BB962C8B-B14F-4D97-AF65-F5344CB8AC3E}">
        <p14:creationId xmlns:p14="http://schemas.microsoft.com/office/powerpoint/2010/main" val="1580072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823B381-5909-4E01-A8B5-4B936D259F2C}" type="datetimeFigureOut">
              <a:rPr lang="en-US" smtClean="0"/>
              <a:t>18-May-22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7A787B-BF32-4F2C-A9F4-F67EC6CF0B73}" type="slidenum">
              <a:rPr lang="en-US" smtClean="0"/>
              <a:t>‹#›</a:t>
            </a:fld>
            <a:endParaRPr lang="en-US"/>
          </a:p>
        </p:txBody>
      </p:sp>
    </p:spTree>
    <p:extLst>
      <p:ext uri="{BB962C8B-B14F-4D97-AF65-F5344CB8AC3E}">
        <p14:creationId xmlns:p14="http://schemas.microsoft.com/office/powerpoint/2010/main" val="909724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3B381-5909-4E01-A8B5-4B936D259F2C}" type="datetimeFigureOut">
              <a:rPr lang="en-US" smtClean="0"/>
              <a:t>18-May-22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7A787B-BF32-4F2C-A9F4-F67EC6CF0B73}" type="slidenum">
              <a:rPr lang="en-US" smtClean="0"/>
              <a:t>‹#›</a:t>
            </a:fld>
            <a:endParaRPr lang="en-US"/>
          </a:p>
        </p:txBody>
      </p:sp>
    </p:spTree>
    <p:extLst>
      <p:ext uri="{BB962C8B-B14F-4D97-AF65-F5344CB8AC3E}">
        <p14:creationId xmlns:p14="http://schemas.microsoft.com/office/powerpoint/2010/main" val="3168330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823B381-5909-4E01-A8B5-4B936D259F2C}" type="datetimeFigureOut">
              <a:rPr lang="en-US" smtClean="0"/>
              <a:t>18-May-22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7A787B-BF32-4F2C-A9F4-F67EC6CF0B73}" type="slidenum">
              <a:rPr lang="en-US" smtClean="0"/>
              <a:t>‹#›</a:t>
            </a:fld>
            <a:endParaRPr lang="en-US"/>
          </a:p>
        </p:txBody>
      </p:sp>
    </p:spTree>
    <p:extLst>
      <p:ext uri="{BB962C8B-B14F-4D97-AF65-F5344CB8AC3E}">
        <p14:creationId xmlns:p14="http://schemas.microsoft.com/office/powerpoint/2010/main" val="583419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D823B381-5909-4E01-A8B5-4B936D259F2C}" type="datetimeFigureOut">
              <a:rPr lang="en-US" smtClean="0"/>
              <a:t>18-May-22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7A787B-BF32-4F2C-A9F4-F67EC6CF0B73}" type="slidenum">
              <a:rPr lang="en-US" smtClean="0"/>
              <a:t>‹#›</a:t>
            </a:fld>
            <a:endParaRPr lang="en-US"/>
          </a:p>
        </p:txBody>
      </p:sp>
    </p:spTree>
    <p:extLst>
      <p:ext uri="{BB962C8B-B14F-4D97-AF65-F5344CB8AC3E}">
        <p14:creationId xmlns:p14="http://schemas.microsoft.com/office/powerpoint/2010/main" val="15972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23B381-5909-4E01-A8B5-4B936D259F2C}" type="datetimeFigureOut">
              <a:rPr lang="en-US" smtClean="0"/>
              <a:t>18-May-22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7A787B-BF32-4F2C-A9F4-F67EC6CF0B73}" type="slidenum">
              <a:rPr lang="en-US" smtClean="0"/>
              <a:t>‹#›</a:t>
            </a:fld>
            <a:endParaRPr lang="en-US"/>
          </a:p>
        </p:txBody>
      </p:sp>
    </p:spTree>
    <p:extLst>
      <p:ext uri="{BB962C8B-B14F-4D97-AF65-F5344CB8AC3E}">
        <p14:creationId xmlns:p14="http://schemas.microsoft.com/office/powerpoint/2010/main" val="4130795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23B381-5909-4E01-A8B5-4B936D259F2C}" type="datetimeFigureOut">
              <a:rPr lang="en-US" smtClean="0"/>
              <a:t>18-May-22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7A787B-BF32-4F2C-A9F4-F67EC6CF0B73}" type="slidenum">
              <a:rPr lang="en-US" smtClean="0"/>
              <a:t>‹#›</a:t>
            </a:fld>
            <a:endParaRPr lang="en-US"/>
          </a:p>
        </p:txBody>
      </p:sp>
    </p:spTree>
    <p:extLst>
      <p:ext uri="{BB962C8B-B14F-4D97-AF65-F5344CB8AC3E}">
        <p14:creationId xmlns:p14="http://schemas.microsoft.com/office/powerpoint/2010/main" val="3909414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823B381-5909-4E01-A8B5-4B936D259F2C}" type="datetimeFigureOut">
              <a:rPr lang="en-US" smtClean="0"/>
              <a:t>18-May-22</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A17A787B-BF32-4F2C-A9F4-F67EC6CF0B73}" type="slidenum">
              <a:rPr lang="en-US" smtClean="0"/>
              <a:t>‹#›</a:t>
            </a:fld>
            <a:endParaRPr lang="en-US"/>
          </a:p>
        </p:txBody>
      </p:sp>
    </p:spTree>
    <p:extLst>
      <p:ext uri="{BB962C8B-B14F-4D97-AF65-F5344CB8AC3E}">
        <p14:creationId xmlns:p14="http://schemas.microsoft.com/office/powerpoint/2010/main" val="147080437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855B4-F071-47B5-AB48-746B3A051C8F}"/>
              </a:ext>
            </a:extLst>
          </p:cNvPr>
          <p:cNvSpPr>
            <a:spLocks noGrp="1"/>
          </p:cNvSpPr>
          <p:nvPr>
            <p:ph type="ctrTitle"/>
          </p:nvPr>
        </p:nvSpPr>
        <p:spPr>
          <a:xfrm>
            <a:off x="680322" y="2463961"/>
            <a:ext cx="8144134" cy="1373070"/>
          </a:xfrm>
        </p:spPr>
        <p:txBody>
          <a:bodyPr/>
          <a:lstStyle/>
          <a:p>
            <a:r>
              <a:rPr lang="en-US" sz="4000" dirty="0"/>
              <a:t>E-</a:t>
            </a:r>
            <a:r>
              <a:rPr lang="en-US" sz="4000" dirty="0" err="1"/>
              <a:t>Healthcare_BSMRSTU</a:t>
            </a:r>
            <a:endParaRPr lang="en-US" sz="4000" dirty="0"/>
          </a:p>
        </p:txBody>
      </p:sp>
      <p:sp>
        <p:nvSpPr>
          <p:cNvPr id="3" name="Subtitle 2">
            <a:extLst>
              <a:ext uri="{FF2B5EF4-FFF2-40B4-BE49-F238E27FC236}">
                <a16:creationId xmlns:a16="http://schemas.microsoft.com/office/drawing/2014/main" id="{99E67A19-3425-4B31-A47B-FE5D749FDBCA}"/>
              </a:ext>
            </a:extLst>
          </p:cNvPr>
          <p:cNvSpPr>
            <a:spLocks noGrp="1"/>
          </p:cNvSpPr>
          <p:nvPr>
            <p:ph type="subTitle" idx="1"/>
          </p:nvPr>
        </p:nvSpPr>
        <p:spPr>
          <a:xfrm>
            <a:off x="680322" y="4879599"/>
            <a:ext cx="10928582" cy="1927248"/>
          </a:xfrm>
        </p:spPr>
        <p:txBody>
          <a:bodyPr/>
          <a:lstStyle/>
          <a:p>
            <a:pPr algn="l"/>
            <a:r>
              <a:rPr lang="en-US" dirty="0">
                <a:solidFill>
                  <a:schemeClr val="tx1">
                    <a:lumMod val="95000"/>
                  </a:schemeClr>
                </a:solidFill>
              </a:rPr>
              <a:t>Project Supervisor: Dr. Mrinal </a:t>
            </a:r>
            <a:r>
              <a:rPr lang="en-US" dirty="0" err="1">
                <a:solidFill>
                  <a:schemeClr val="tx1">
                    <a:lumMod val="95000"/>
                  </a:schemeClr>
                </a:solidFill>
              </a:rPr>
              <a:t>Kanti</a:t>
            </a:r>
            <a:r>
              <a:rPr lang="en-US" dirty="0">
                <a:solidFill>
                  <a:schemeClr val="tx1">
                    <a:lumMod val="95000"/>
                  </a:schemeClr>
                </a:solidFill>
              </a:rPr>
              <a:t> </a:t>
            </a:r>
            <a:r>
              <a:rPr lang="en-US" dirty="0" err="1">
                <a:solidFill>
                  <a:schemeClr val="tx1">
                    <a:lumMod val="95000"/>
                  </a:schemeClr>
                </a:solidFill>
              </a:rPr>
              <a:t>Baowly</a:t>
            </a:r>
            <a:r>
              <a:rPr lang="en-US" dirty="0">
                <a:solidFill>
                  <a:schemeClr val="tx1">
                    <a:lumMod val="95000"/>
                  </a:schemeClr>
                </a:solidFill>
              </a:rPr>
              <a:t>                 Submitted by: Md. Juwel Mallick</a:t>
            </a:r>
          </a:p>
          <a:p>
            <a:pPr algn="l"/>
            <a:r>
              <a:rPr lang="en-US" dirty="0">
                <a:solidFill>
                  <a:schemeClr val="tx1">
                    <a:lumMod val="95000"/>
                  </a:schemeClr>
                </a:solidFill>
              </a:rPr>
              <a:t> Associate Professor                                                    Student ID: 18CSE018   </a:t>
            </a:r>
          </a:p>
          <a:p>
            <a:pPr algn="l"/>
            <a:r>
              <a:rPr lang="en-US" dirty="0">
                <a:solidFill>
                  <a:schemeClr val="tx1">
                    <a:lumMod val="95000"/>
                  </a:schemeClr>
                </a:solidFill>
              </a:rPr>
              <a:t>Department of CSE, BSMRSTU                                      Department of CSE, BSMRSTU                                                                                             </a:t>
            </a:r>
          </a:p>
        </p:txBody>
      </p:sp>
      <p:sp>
        <p:nvSpPr>
          <p:cNvPr id="4" name="Flowchart: Connector 3">
            <a:extLst>
              <a:ext uri="{FF2B5EF4-FFF2-40B4-BE49-F238E27FC236}">
                <a16:creationId xmlns:a16="http://schemas.microsoft.com/office/drawing/2014/main" id="{D6605D15-5146-4F4B-B620-4B96531D190A}"/>
              </a:ext>
            </a:extLst>
          </p:cNvPr>
          <p:cNvSpPr/>
          <p:nvPr/>
        </p:nvSpPr>
        <p:spPr>
          <a:xfrm>
            <a:off x="480264" y="4930090"/>
            <a:ext cx="225287" cy="238540"/>
          </a:xfrm>
          <a:prstGeom prst="flowChartConnector">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6" name="Flowchart: Connector 5">
            <a:extLst>
              <a:ext uri="{FF2B5EF4-FFF2-40B4-BE49-F238E27FC236}">
                <a16:creationId xmlns:a16="http://schemas.microsoft.com/office/drawing/2014/main" id="{2DB03222-A3D2-4EC6-9950-76FC9A78E530}"/>
              </a:ext>
            </a:extLst>
          </p:cNvPr>
          <p:cNvSpPr/>
          <p:nvPr/>
        </p:nvSpPr>
        <p:spPr>
          <a:xfrm>
            <a:off x="6616900" y="4939638"/>
            <a:ext cx="225287" cy="23854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 name="Flowchart: Connector 6">
            <a:extLst>
              <a:ext uri="{FF2B5EF4-FFF2-40B4-BE49-F238E27FC236}">
                <a16:creationId xmlns:a16="http://schemas.microsoft.com/office/drawing/2014/main" id="{354796AC-87A7-4064-830C-598D16AC0D1C}"/>
              </a:ext>
            </a:extLst>
          </p:cNvPr>
          <p:cNvSpPr/>
          <p:nvPr/>
        </p:nvSpPr>
        <p:spPr>
          <a:xfrm>
            <a:off x="467650" y="5723953"/>
            <a:ext cx="225287" cy="23854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8" name="Flowchart: Connector 7">
            <a:extLst>
              <a:ext uri="{FF2B5EF4-FFF2-40B4-BE49-F238E27FC236}">
                <a16:creationId xmlns:a16="http://schemas.microsoft.com/office/drawing/2014/main" id="{0DF48860-87FC-4B29-B735-7DCC65CC1441}"/>
              </a:ext>
            </a:extLst>
          </p:cNvPr>
          <p:cNvSpPr/>
          <p:nvPr/>
        </p:nvSpPr>
        <p:spPr>
          <a:xfrm>
            <a:off x="6616900" y="5350938"/>
            <a:ext cx="225287" cy="23854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 name="Flowchart: Connector 8">
            <a:extLst>
              <a:ext uri="{FF2B5EF4-FFF2-40B4-BE49-F238E27FC236}">
                <a16:creationId xmlns:a16="http://schemas.microsoft.com/office/drawing/2014/main" id="{FECBE27A-1E69-41A2-8C8A-85637DF278FD}"/>
              </a:ext>
            </a:extLst>
          </p:cNvPr>
          <p:cNvSpPr/>
          <p:nvPr/>
        </p:nvSpPr>
        <p:spPr>
          <a:xfrm>
            <a:off x="6616900" y="5762238"/>
            <a:ext cx="225287" cy="238540"/>
          </a:xfrm>
          <a:prstGeom prst="flowChartConnec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0668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32A76-E111-42CB-93B1-B6731F26973F}"/>
              </a:ext>
            </a:extLst>
          </p:cNvPr>
          <p:cNvSpPr>
            <a:spLocks noGrp="1"/>
          </p:cNvSpPr>
          <p:nvPr>
            <p:ph type="title"/>
          </p:nvPr>
        </p:nvSpPr>
        <p:spPr/>
        <p:txBody>
          <a:bodyPr/>
          <a:lstStyle/>
          <a:p>
            <a:r>
              <a:rPr lang="en-US" b="1" dirty="0"/>
              <a:t>Limitation</a:t>
            </a:r>
            <a:endParaRPr lang="en-US" dirty="0"/>
          </a:p>
        </p:txBody>
      </p:sp>
      <p:sp>
        <p:nvSpPr>
          <p:cNvPr id="3" name="Content Placeholder 2">
            <a:extLst>
              <a:ext uri="{FF2B5EF4-FFF2-40B4-BE49-F238E27FC236}">
                <a16:creationId xmlns:a16="http://schemas.microsoft.com/office/drawing/2014/main" id="{690284CB-63E0-48C3-983A-07372CD50901}"/>
              </a:ext>
            </a:extLst>
          </p:cNvPr>
          <p:cNvSpPr>
            <a:spLocks noGrp="1"/>
          </p:cNvSpPr>
          <p:nvPr>
            <p:ph idx="1"/>
          </p:nvPr>
        </p:nvSpPr>
        <p:spPr>
          <a:xfrm>
            <a:off x="680321" y="2336873"/>
            <a:ext cx="9881662" cy="3599316"/>
          </a:xfrm>
        </p:spPr>
        <p:txBody>
          <a:bodyPr/>
          <a:lstStyle/>
          <a:p>
            <a:pPr lvl="0"/>
            <a:r>
              <a:rPr lang="en-US" dirty="0"/>
              <a:t>There is less information here.</a:t>
            </a:r>
          </a:p>
          <a:p>
            <a:pPr lvl="0"/>
            <a:r>
              <a:rPr lang="en-US" dirty="0"/>
              <a:t>There are a few diseases.</a:t>
            </a:r>
          </a:p>
          <a:p>
            <a:pPr lvl="0"/>
            <a:r>
              <a:rPr lang="en-US" dirty="0"/>
              <a:t>There is a small dataset.</a:t>
            </a:r>
          </a:p>
          <a:p>
            <a:pPr lvl="0"/>
            <a:r>
              <a:rPr lang="en-US" dirty="0"/>
              <a:t>No direct connection between doctor and user</a:t>
            </a:r>
          </a:p>
          <a:p>
            <a:pPr lvl="0"/>
            <a:r>
              <a:rPr lang="en-US" dirty="0"/>
              <a:t>No help center</a:t>
            </a:r>
          </a:p>
        </p:txBody>
      </p:sp>
    </p:spTree>
    <p:extLst>
      <p:ext uri="{BB962C8B-B14F-4D97-AF65-F5344CB8AC3E}">
        <p14:creationId xmlns:p14="http://schemas.microsoft.com/office/powerpoint/2010/main" val="1437997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10395-5322-4D70-9E91-43D545A5E196}"/>
              </a:ext>
            </a:extLst>
          </p:cNvPr>
          <p:cNvSpPr>
            <a:spLocks noGrp="1"/>
          </p:cNvSpPr>
          <p:nvPr>
            <p:ph type="title"/>
          </p:nvPr>
        </p:nvSpPr>
        <p:spPr/>
        <p:txBody>
          <a:bodyPr/>
          <a:lstStyle/>
          <a:p>
            <a:r>
              <a:rPr lang="en-US" dirty="0"/>
              <a:t>Future look</a:t>
            </a:r>
          </a:p>
        </p:txBody>
      </p:sp>
      <p:sp>
        <p:nvSpPr>
          <p:cNvPr id="3" name="Content Placeholder 2">
            <a:extLst>
              <a:ext uri="{FF2B5EF4-FFF2-40B4-BE49-F238E27FC236}">
                <a16:creationId xmlns:a16="http://schemas.microsoft.com/office/drawing/2014/main" id="{F5A305D1-A0F2-46C3-823C-B2CD3895E846}"/>
              </a:ext>
            </a:extLst>
          </p:cNvPr>
          <p:cNvSpPr>
            <a:spLocks noGrp="1"/>
          </p:cNvSpPr>
          <p:nvPr>
            <p:ph idx="1"/>
          </p:nvPr>
        </p:nvSpPr>
        <p:spPr/>
        <p:txBody>
          <a:bodyPr/>
          <a:lstStyle/>
          <a:p>
            <a:pPr lvl="0"/>
            <a:r>
              <a:rPr lang="en-US" dirty="0"/>
              <a:t>I want to add more information with the proper dataset</a:t>
            </a:r>
          </a:p>
          <a:p>
            <a:pPr lvl="0"/>
            <a:r>
              <a:rPr lang="en-US" dirty="0"/>
              <a:t>I want to add Graph &amp; Chart for statistics</a:t>
            </a:r>
          </a:p>
          <a:p>
            <a:pPr lvl="0"/>
            <a:r>
              <a:rPr lang="en-US" dirty="0"/>
              <a:t>I want to add monthly health status features.</a:t>
            </a:r>
          </a:p>
          <a:p>
            <a:pPr lvl="0"/>
            <a:r>
              <a:rPr lang="en-US" dirty="0"/>
              <a:t>I want to develop a webpage for easy use.</a:t>
            </a:r>
          </a:p>
          <a:p>
            <a:r>
              <a:rPr lang="en-US" dirty="0"/>
              <a:t>I want to add telemedicine features in the webpage</a:t>
            </a:r>
          </a:p>
        </p:txBody>
      </p:sp>
    </p:spTree>
    <p:extLst>
      <p:ext uri="{BB962C8B-B14F-4D97-AF65-F5344CB8AC3E}">
        <p14:creationId xmlns:p14="http://schemas.microsoft.com/office/powerpoint/2010/main" val="2752027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C621030-31DA-4FAD-86E6-5A132B8DC4A4}"/>
              </a:ext>
            </a:extLst>
          </p:cNvPr>
          <p:cNvSpPr/>
          <p:nvPr/>
        </p:nvSpPr>
        <p:spPr>
          <a:xfrm>
            <a:off x="2875722" y="2608230"/>
            <a:ext cx="7036903" cy="1446550"/>
          </a:xfrm>
          <a:prstGeom prst="rect">
            <a:avLst/>
          </a:prstGeom>
        </p:spPr>
        <p:txBody>
          <a:bodyPr wrap="square">
            <a:spAutoFit/>
          </a:bodyPr>
          <a:lstStyle/>
          <a:p>
            <a:r>
              <a:rPr lang="en-US" sz="8800" dirty="0"/>
              <a:t>THANK YOU</a:t>
            </a:r>
          </a:p>
        </p:txBody>
      </p:sp>
    </p:spTree>
    <p:extLst>
      <p:ext uri="{BB962C8B-B14F-4D97-AF65-F5344CB8AC3E}">
        <p14:creationId xmlns:p14="http://schemas.microsoft.com/office/powerpoint/2010/main" val="2198789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C2C36-3FD2-4FFF-A521-39596390CBB7}"/>
              </a:ext>
            </a:extLst>
          </p:cNvPr>
          <p:cNvSpPr>
            <a:spLocks noGrp="1"/>
          </p:cNvSpPr>
          <p:nvPr>
            <p:ph type="title"/>
          </p:nvPr>
        </p:nvSpPr>
        <p:spPr/>
        <p:txBody>
          <a:bodyPr/>
          <a:lstStyle/>
          <a:p>
            <a:r>
              <a:rPr lang="en-US" dirty="0"/>
              <a:t>Presentation Outline</a:t>
            </a:r>
          </a:p>
        </p:txBody>
      </p:sp>
      <p:sp>
        <p:nvSpPr>
          <p:cNvPr id="3" name="Content Placeholder 2">
            <a:extLst>
              <a:ext uri="{FF2B5EF4-FFF2-40B4-BE49-F238E27FC236}">
                <a16:creationId xmlns:a16="http://schemas.microsoft.com/office/drawing/2014/main" id="{B06BFF2C-B67E-48EF-834F-F599800D240C}"/>
              </a:ext>
            </a:extLst>
          </p:cNvPr>
          <p:cNvSpPr>
            <a:spLocks noGrp="1"/>
          </p:cNvSpPr>
          <p:nvPr>
            <p:ph idx="1"/>
          </p:nvPr>
        </p:nvSpPr>
        <p:spPr/>
        <p:txBody>
          <a:bodyPr/>
          <a:lstStyle/>
          <a:p>
            <a:pPr marL="0" indent="0">
              <a:buNone/>
            </a:pPr>
            <a:r>
              <a:rPr lang="en-US" dirty="0"/>
              <a:t>       Introduction</a:t>
            </a:r>
          </a:p>
          <a:p>
            <a:pPr marL="0" indent="0">
              <a:buNone/>
            </a:pPr>
            <a:r>
              <a:rPr lang="en-US" dirty="0"/>
              <a:t>       Features</a:t>
            </a:r>
          </a:p>
          <a:p>
            <a:pPr marL="0" indent="0">
              <a:buNone/>
            </a:pPr>
            <a:r>
              <a:rPr lang="en-US" dirty="0"/>
              <a:t>       Objectives</a:t>
            </a:r>
          </a:p>
          <a:p>
            <a:pPr marL="0" indent="0">
              <a:buNone/>
            </a:pPr>
            <a:r>
              <a:rPr lang="en-US" dirty="0"/>
              <a:t>       Procedure</a:t>
            </a:r>
          </a:p>
          <a:p>
            <a:pPr marL="0" indent="0">
              <a:buNone/>
            </a:pPr>
            <a:r>
              <a:rPr lang="en-US" dirty="0"/>
              <a:t>       Advantage</a:t>
            </a:r>
          </a:p>
          <a:p>
            <a:pPr marL="0" indent="0">
              <a:buNone/>
            </a:pPr>
            <a:r>
              <a:rPr lang="en-US" dirty="0"/>
              <a:t>       Limitations</a:t>
            </a:r>
          </a:p>
          <a:p>
            <a:pPr marL="0" indent="0">
              <a:buNone/>
            </a:pPr>
            <a:r>
              <a:rPr lang="en-US" dirty="0"/>
              <a:t>       Future look</a:t>
            </a:r>
          </a:p>
        </p:txBody>
      </p:sp>
      <p:sp>
        <p:nvSpPr>
          <p:cNvPr id="5" name="Arrow: Right 4">
            <a:extLst>
              <a:ext uri="{FF2B5EF4-FFF2-40B4-BE49-F238E27FC236}">
                <a16:creationId xmlns:a16="http://schemas.microsoft.com/office/drawing/2014/main" id="{4C59D5D0-6D78-4439-9C9E-6B93EC3E3EF1}"/>
              </a:ext>
            </a:extLst>
          </p:cNvPr>
          <p:cNvSpPr/>
          <p:nvPr/>
        </p:nvSpPr>
        <p:spPr>
          <a:xfrm>
            <a:off x="751566" y="2411028"/>
            <a:ext cx="525627" cy="238539"/>
          </a:xfrm>
          <a:prstGeom prst="rightArrow">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80"/>
              </a:highlight>
            </a:endParaRPr>
          </a:p>
        </p:txBody>
      </p:sp>
      <p:sp>
        <p:nvSpPr>
          <p:cNvPr id="8" name="Arrow: Right 7">
            <a:extLst>
              <a:ext uri="{FF2B5EF4-FFF2-40B4-BE49-F238E27FC236}">
                <a16:creationId xmlns:a16="http://schemas.microsoft.com/office/drawing/2014/main" id="{526F1021-2E0E-4B39-863B-C793E199D0A9}"/>
              </a:ext>
            </a:extLst>
          </p:cNvPr>
          <p:cNvSpPr/>
          <p:nvPr/>
        </p:nvSpPr>
        <p:spPr>
          <a:xfrm>
            <a:off x="740544" y="2918987"/>
            <a:ext cx="525627" cy="238539"/>
          </a:xfrm>
          <a:prstGeom prst="rightArrow">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 name="Arrow: Right 8">
            <a:extLst>
              <a:ext uri="{FF2B5EF4-FFF2-40B4-BE49-F238E27FC236}">
                <a16:creationId xmlns:a16="http://schemas.microsoft.com/office/drawing/2014/main" id="{FE460894-1DF0-4E3E-8F9F-EFDBE07278D4}"/>
              </a:ext>
            </a:extLst>
          </p:cNvPr>
          <p:cNvSpPr/>
          <p:nvPr/>
        </p:nvSpPr>
        <p:spPr>
          <a:xfrm>
            <a:off x="751567" y="3342052"/>
            <a:ext cx="525627" cy="238539"/>
          </a:xfrm>
          <a:prstGeom prst="rightArrow">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383EFA5C-AE11-46AE-997D-71F4FAAEC24C}"/>
              </a:ext>
            </a:extLst>
          </p:cNvPr>
          <p:cNvSpPr/>
          <p:nvPr/>
        </p:nvSpPr>
        <p:spPr>
          <a:xfrm>
            <a:off x="751568" y="3802981"/>
            <a:ext cx="525627" cy="238539"/>
          </a:xfrm>
          <a:prstGeom prst="rightArrow">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34D57A85-75A2-42C4-AD93-3EF98FE6603A}"/>
              </a:ext>
            </a:extLst>
          </p:cNvPr>
          <p:cNvSpPr/>
          <p:nvPr/>
        </p:nvSpPr>
        <p:spPr>
          <a:xfrm>
            <a:off x="740545" y="4247759"/>
            <a:ext cx="525627" cy="238539"/>
          </a:xfrm>
          <a:prstGeom prst="rightArrow">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88FF45FB-E829-402D-BA0D-0D50B0E0C5C1}"/>
              </a:ext>
            </a:extLst>
          </p:cNvPr>
          <p:cNvSpPr/>
          <p:nvPr/>
        </p:nvSpPr>
        <p:spPr>
          <a:xfrm>
            <a:off x="751568" y="4737652"/>
            <a:ext cx="525627" cy="238539"/>
          </a:xfrm>
          <a:prstGeom prst="rightArrow">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6D81B5A7-F585-482E-AF67-06978D6C0D9A}"/>
              </a:ext>
            </a:extLst>
          </p:cNvPr>
          <p:cNvSpPr/>
          <p:nvPr/>
        </p:nvSpPr>
        <p:spPr>
          <a:xfrm>
            <a:off x="751566" y="5153466"/>
            <a:ext cx="525627" cy="238539"/>
          </a:xfrm>
          <a:prstGeom prst="rightArrow">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8237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56121-F92F-452D-B0C7-2AAD1E65C7C1}"/>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827C3B61-8023-4022-9EC2-3236B694B612}"/>
              </a:ext>
            </a:extLst>
          </p:cNvPr>
          <p:cNvSpPr>
            <a:spLocks noGrp="1"/>
          </p:cNvSpPr>
          <p:nvPr>
            <p:ph idx="1"/>
          </p:nvPr>
        </p:nvSpPr>
        <p:spPr>
          <a:xfrm>
            <a:off x="304800" y="2336873"/>
            <a:ext cx="11158330" cy="3599316"/>
          </a:xfrm>
        </p:spPr>
        <p:txBody>
          <a:bodyPr/>
          <a:lstStyle/>
          <a:p>
            <a:pPr>
              <a:buFont typeface="Wingdings" panose="05000000000000000000" pitchFamily="2" charset="2"/>
              <a:buChar char="q"/>
            </a:pPr>
            <a:r>
              <a:rPr lang="en-US" dirty="0"/>
              <a:t> E-</a:t>
            </a:r>
            <a:r>
              <a:rPr lang="en-US" dirty="0" err="1"/>
              <a:t>Healthcare_BSMRSTU</a:t>
            </a:r>
            <a:r>
              <a:rPr lang="en-US" dirty="0"/>
              <a:t> project is essentially a management system of healthcare of BSMRSTU. Here administrators get all the medical reports of all the members of the BSMRSTU community easily. Also, it reserved all the information of all members of BSMRSTU. Easily admin can insert, delete and update information. Every member of this community has an individual identity.</a:t>
            </a:r>
            <a:endParaRPr lang="en-US" sz="2400" dirty="0"/>
          </a:p>
        </p:txBody>
      </p:sp>
    </p:spTree>
    <p:extLst>
      <p:ext uri="{BB962C8B-B14F-4D97-AF65-F5344CB8AC3E}">
        <p14:creationId xmlns:p14="http://schemas.microsoft.com/office/powerpoint/2010/main" val="3526841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A658C-3FFA-477D-B5AA-A717697FF8E7}"/>
              </a:ext>
            </a:extLst>
          </p:cNvPr>
          <p:cNvSpPr>
            <a:spLocks noGrp="1"/>
          </p:cNvSpPr>
          <p:nvPr>
            <p:ph type="title"/>
          </p:nvPr>
        </p:nvSpPr>
        <p:spPr/>
        <p:txBody>
          <a:bodyPr/>
          <a:lstStyle/>
          <a:p>
            <a:r>
              <a:rPr lang="en-US" dirty="0"/>
              <a:t>Features</a:t>
            </a:r>
          </a:p>
        </p:txBody>
      </p:sp>
      <p:sp>
        <p:nvSpPr>
          <p:cNvPr id="3" name="Content Placeholder 2">
            <a:extLst>
              <a:ext uri="{FF2B5EF4-FFF2-40B4-BE49-F238E27FC236}">
                <a16:creationId xmlns:a16="http://schemas.microsoft.com/office/drawing/2014/main" id="{D75D6B64-5D2C-45A1-BB3A-CC810DB12693}"/>
              </a:ext>
            </a:extLst>
          </p:cNvPr>
          <p:cNvSpPr>
            <a:spLocks noGrp="1"/>
          </p:cNvSpPr>
          <p:nvPr>
            <p:ph idx="1"/>
          </p:nvPr>
        </p:nvSpPr>
        <p:spPr/>
        <p:txBody>
          <a:bodyPr/>
          <a:lstStyle/>
          <a:p>
            <a:r>
              <a:rPr lang="en-US" dirty="0"/>
              <a:t>Described Healthcare BSMRSTU</a:t>
            </a:r>
          </a:p>
          <a:p>
            <a:r>
              <a:rPr lang="en-US" dirty="0"/>
              <a:t>Reserved all data of this community</a:t>
            </a:r>
          </a:p>
          <a:p>
            <a:r>
              <a:rPr lang="en-US" dirty="0"/>
              <a:t>Get the health status of all user</a:t>
            </a:r>
          </a:p>
          <a:p>
            <a:r>
              <a:rPr lang="en-US" dirty="0"/>
              <a:t>Also found all other information of a user</a:t>
            </a:r>
          </a:p>
          <a:p>
            <a:r>
              <a:rPr lang="en-US" dirty="0"/>
              <a:t>Can insert and delete data from the dataset</a:t>
            </a:r>
          </a:p>
          <a:p>
            <a:r>
              <a:rPr lang="en-US" dirty="0"/>
              <a:t>Work as blood bank</a:t>
            </a:r>
          </a:p>
          <a:p>
            <a:endParaRPr lang="en-US" dirty="0"/>
          </a:p>
        </p:txBody>
      </p:sp>
    </p:spTree>
    <p:extLst>
      <p:ext uri="{BB962C8B-B14F-4D97-AF65-F5344CB8AC3E}">
        <p14:creationId xmlns:p14="http://schemas.microsoft.com/office/powerpoint/2010/main" val="4275454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814B7-1509-4180-B3EE-630653E270CC}"/>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5CD985D8-460A-408D-8D33-263BE3FB6041}"/>
              </a:ext>
            </a:extLst>
          </p:cNvPr>
          <p:cNvSpPr>
            <a:spLocks noGrp="1"/>
          </p:cNvSpPr>
          <p:nvPr>
            <p:ph idx="1"/>
          </p:nvPr>
        </p:nvSpPr>
        <p:spPr/>
        <p:txBody>
          <a:bodyPr/>
          <a:lstStyle/>
          <a:p>
            <a:r>
              <a:rPr lang="en-US" dirty="0"/>
              <a:t>Promoting accurate information</a:t>
            </a:r>
          </a:p>
          <a:p>
            <a:r>
              <a:rPr lang="en-US" dirty="0"/>
              <a:t>Increase health safety</a:t>
            </a:r>
          </a:p>
          <a:p>
            <a:r>
              <a:rPr lang="en-US" dirty="0"/>
              <a:t>Easy to find information</a:t>
            </a:r>
          </a:p>
          <a:p>
            <a:r>
              <a:rPr lang="en-US" dirty="0"/>
              <a:t>Easy to get medical support</a:t>
            </a:r>
          </a:p>
          <a:p>
            <a:r>
              <a:rPr lang="en-US" dirty="0"/>
              <a:t>Easy to get blood donor for emergency</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2018525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0B6F1-8B5C-4B97-86A5-C67B84E6B475}"/>
              </a:ext>
            </a:extLst>
          </p:cNvPr>
          <p:cNvSpPr>
            <a:spLocks noGrp="1"/>
          </p:cNvSpPr>
          <p:nvPr>
            <p:ph type="title"/>
          </p:nvPr>
        </p:nvSpPr>
        <p:spPr/>
        <p:txBody>
          <a:bodyPr/>
          <a:lstStyle/>
          <a:p>
            <a:r>
              <a:rPr lang="en-US" dirty="0"/>
              <a:t>Procedure</a:t>
            </a:r>
          </a:p>
        </p:txBody>
      </p:sp>
      <p:sp>
        <p:nvSpPr>
          <p:cNvPr id="7" name="Content Placeholder 6">
            <a:extLst>
              <a:ext uri="{FF2B5EF4-FFF2-40B4-BE49-F238E27FC236}">
                <a16:creationId xmlns:a16="http://schemas.microsoft.com/office/drawing/2014/main" id="{58315C4A-CF6B-43BA-8AC8-114405A89833}"/>
              </a:ext>
            </a:extLst>
          </p:cNvPr>
          <p:cNvSpPr>
            <a:spLocks noGrp="1"/>
          </p:cNvSpPr>
          <p:nvPr>
            <p:ph idx="1"/>
          </p:nvPr>
        </p:nvSpPr>
        <p:spPr>
          <a:xfrm>
            <a:off x="530087" y="2297116"/>
            <a:ext cx="5141843" cy="3599316"/>
          </a:xfrm>
        </p:spPr>
        <p:txBody>
          <a:bodyPr/>
          <a:lstStyle/>
          <a:p>
            <a:pPr marL="0" indent="0">
              <a:buNone/>
            </a:pPr>
            <a:r>
              <a:rPr lang="en-US" dirty="0"/>
              <a:t>Firstly it showed a welcoming message. </a:t>
            </a:r>
          </a:p>
          <a:p>
            <a:pPr marL="0" indent="0">
              <a:buNone/>
            </a:pPr>
            <a:endParaRPr lang="en-US" dirty="0"/>
          </a:p>
          <a:p>
            <a:pPr marL="0" indent="0">
              <a:buNone/>
            </a:pPr>
            <a:r>
              <a:rPr lang="en-US" dirty="0"/>
              <a:t>Here we get a login button for login and also have an exit button or close the application</a:t>
            </a:r>
          </a:p>
        </p:txBody>
      </p:sp>
      <p:pic>
        <p:nvPicPr>
          <p:cNvPr id="4" name="Picture 3">
            <a:extLst>
              <a:ext uri="{FF2B5EF4-FFF2-40B4-BE49-F238E27FC236}">
                <a16:creationId xmlns:a16="http://schemas.microsoft.com/office/drawing/2014/main" id="{2A784C73-6BD2-4C83-9AE2-7A3DF4D6D7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2035" y="2480271"/>
            <a:ext cx="6076141" cy="3416161"/>
          </a:xfrm>
          <a:prstGeom prst="rect">
            <a:avLst/>
          </a:prstGeom>
        </p:spPr>
      </p:pic>
    </p:spTree>
    <p:extLst>
      <p:ext uri="{BB962C8B-B14F-4D97-AF65-F5344CB8AC3E}">
        <p14:creationId xmlns:p14="http://schemas.microsoft.com/office/powerpoint/2010/main" val="27962397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0B6F1-8B5C-4B97-86A5-C67B84E6B475}"/>
              </a:ext>
            </a:extLst>
          </p:cNvPr>
          <p:cNvSpPr>
            <a:spLocks noGrp="1"/>
          </p:cNvSpPr>
          <p:nvPr>
            <p:ph type="title"/>
          </p:nvPr>
        </p:nvSpPr>
        <p:spPr/>
        <p:txBody>
          <a:bodyPr/>
          <a:lstStyle/>
          <a:p>
            <a:r>
              <a:rPr lang="en-US" dirty="0"/>
              <a:t>Procedure</a:t>
            </a:r>
          </a:p>
        </p:txBody>
      </p:sp>
      <p:sp>
        <p:nvSpPr>
          <p:cNvPr id="7" name="Content Placeholder 6">
            <a:extLst>
              <a:ext uri="{FF2B5EF4-FFF2-40B4-BE49-F238E27FC236}">
                <a16:creationId xmlns:a16="http://schemas.microsoft.com/office/drawing/2014/main" id="{58315C4A-CF6B-43BA-8AC8-114405A89833}"/>
              </a:ext>
            </a:extLst>
          </p:cNvPr>
          <p:cNvSpPr>
            <a:spLocks noGrp="1"/>
          </p:cNvSpPr>
          <p:nvPr>
            <p:ph idx="1"/>
          </p:nvPr>
        </p:nvSpPr>
        <p:spPr>
          <a:xfrm>
            <a:off x="530087" y="2297116"/>
            <a:ext cx="5141843" cy="3599316"/>
          </a:xfrm>
        </p:spPr>
        <p:txBody>
          <a:bodyPr/>
          <a:lstStyle/>
          <a:p>
            <a:pPr marL="0" indent="0">
              <a:buNone/>
            </a:pPr>
            <a:r>
              <a:rPr lang="en-US" dirty="0"/>
              <a:t>We get a login page for login all types of users (admin, teacher, doctor, nurse, and student).</a:t>
            </a:r>
          </a:p>
          <a:p>
            <a:pPr marL="0" indent="0">
              <a:buNone/>
            </a:pPr>
            <a:endParaRPr lang="en-US" dirty="0"/>
          </a:p>
          <a:p>
            <a:pPr marL="0" indent="0">
              <a:buNone/>
            </a:pPr>
            <a:r>
              <a:rPr lang="en-US" dirty="0"/>
              <a:t>To successfully log in username and password must match with database data which is initially gotten from the admin.</a:t>
            </a:r>
          </a:p>
        </p:txBody>
      </p:sp>
      <p:pic>
        <p:nvPicPr>
          <p:cNvPr id="5" name="Picture 4">
            <a:extLst>
              <a:ext uri="{FF2B5EF4-FFF2-40B4-BE49-F238E27FC236}">
                <a16:creationId xmlns:a16="http://schemas.microsoft.com/office/drawing/2014/main" id="{7A2392D9-0075-42B0-98B0-F2F490778F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8348" y="2741164"/>
            <a:ext cx="5612104" cy="3155268"/>
          </a:xfrm>
          <a:prstGeom prst="rect">
            <a:avLst/>
          </a:prstGeom>
        </p:spPr>
      </p:pic>
    </p:spTree>
    <p:extLst>
      <p:ext uri="{BB962C8B-B14F-4D97-AF65-F5344CB8AC3E}">
        <p14:creationId xmlns:p14="http://schemas.microsoft.com/office/powerpoint/2010/main" val="2587377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0B6F1-8B5C-4B97-86A5-C67B84E6B475}"/>
              </a:ext>
            </a:extLst>
          </p:cNvPr>
          <p:cNvSpPr>
            <a:spLocks noGrp="1"/>
          </p:cNvSpPr>
          <p:nvPr>
            <p:ph type="title"/>
          </p:nvPr>
        </p:nvSpPr>
        <p:spPr/>
        <p:txBody>
          <a:bodyPr/>
          <a:lstStyle/>
          <a:p>
            <a:r>
              <a:rPr lang="en-US" dirty="0"/>
              <a:t>Procedure</a:t>
            </a:r>
          </a:p>
        </p:txBody>
      </p:sp>
      <p:sp>
        <p:nvSpPr>
          <p:cNvPr id="7" name="Content Placeholder 6">
            <a:extLst>
              <a:ext uri="{FF2B5EF4-FFF2-40B4-BE49-F238E27FC236}">
                <a16:creationId xmlns:a16="http://schemas.microsoft.com/office/drawing/2014/main" id="{58315C4A-CF6B-43BA-8AC8-114405A89833}"/>
              </a:ext>
            </a:extLst>
          </p:cNvPr>
          <p:cNvSpPr>
            <a:spLocks noGrp="1"/>
          </p:cNvSpPr>
          <p:nvPr>
            <p:ph idx="1"/>
          </p:nvPr>
        </p:nvSpPr>
        <p:spPr>
          <a:xfrm>
            <a:off x="113907" y="2559549"/>
            <a:ext cx="10746688" cy="1738901"/>
          </a:xfrm>
        </p:spPr>
        <p:txBody>
          <a:bodyPr>
            <a:normAutofit/>
          </a:bodyPr>
          <a:lstStyle/>
          <a:p>
            <a:pPr marL="0" indent="0">
              <a:buNone/>
            </a:pPr>
            <a:r>
              <a:rPr lang="en-US" dirty="0"/>
              <a:t>Here we get the specific(as admin, doctor, nurse, student) window for managing the information</a:t>
            </a:r>
          </a:p>
        </p:txBody>
      </p:sp>
      <p:pic>
        <p:nvPicPr>
          <p:cNvPr id="4" name="Picture 3">
            <a:extLst>
              <a:ext uri="{FF2B5EF4-FFF2-40B4-BE49-F238E27FC236}">
                <a16:creationId xmlns:a16="http://schemas.microsoft.com/office/drawing/2014/main" id="{53959DA6-C70D-460C-BBF1-6000FE1117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24254"/>
            <a:ext cx="4150907" cy="2333746"/>
          </a:xfrm>
          <a:prstGeom prst="rect">
            <a:avLst/>
          </a:prstGeom>
        </p:spPr>
      </p:pic>
      <p:pic>
        <p:nvPicPr>
          <p:cNvPr id="10" name="Picture 9">
            <a:extLst>
              <a:ext uri="{FF2B5EF4-FFF2-40B4-BE49-F238E27FC236}">
                <a16:creationId xmlns:a16="http://schemas.microsoft.com/office/drawing/2014/main" id="{8408189B-DDBC-4609-9D5A-F7A228F64C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0907" y="4524254"/>
            <a:ext cx="4113977" cy="2333746"/>
          </a:xfrm>
          <a:prstGeom prst="rect">
            <a:avLst/>
          </a:prstGeom>
        </p:spPr>
      </p:pic>
      <p:pic>
        <p:nvPicPr>
          <p:cNvPr id="12" name="Picture 11">
            <a:extLst>
              <a:ext uri="{FF2B5EF4-FFF2-40B4-BE49-F238E27FC236}">
                <a16:creationId xmlns:a16="http://schemas.microsoft.com/office/drawing/2014/main" id="{027E4DA4-B3F9-4010-9777-918FA6C086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4884" y="4524254"/>
            <a:ext cx="3927116" cy="2333746"/>
          </a:xfrm>
          <a:prstGeom prst="rect">
            <a:avLst/>
          </a:prstGeom>
        </p:spPr>
      </p:pic>
    </p:spTree>
    <p:extLst>
      <p:ext uri="{BB962C8B-B14F-4D97-AF65-F5344CB8AC3E}">
        <p14:creationId xmlns:p14="http://schemas.microsoft.com/office/powerpoint/2010/main" val="3617690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32A76-E111-42CB-93B1-B6731F26973F}"/>
              </a:ext>
            </a:extLst>
          </p:cNvPr>
          <p:cNvSpPr>
            <a:spLocks noGrp="1"/>
          </p:cNvSpPr>
          <p:nvPr>
            <p:ph type="title"/>
          </p:nvPr>
        </p:nvSpPr>
        <p:spPr/>
        <p:txBody>
          <a:bodyPr/>
          <a:lstStyle/>
          <a:p>
            <a:r>
              <a:rPr lang="en-US" dirty="0"/>
              <a:t>Advantage</a:t>
            </a:r>
          </a:p>
        </p:txBody>
      </p:sp>
      <p:sp>
        <p:nvSpPr>
          <p:cNvPr id="3" name="Content Placeholder 2">
            <a:extLst>
              <a:ext uri="{FF2B5EF4-FFF2-40B4-BE49-F238E27FC236}">
                <a16:creationId xmlns:a16="http://schemas.microsoft.com/office/drawing/2014/main" id="{690284CB-63E0-48C3-983A-07372CD50901}"/>
              </a:ext>
            </a:extLst>
          </p:cNvPr>
          <p:cNvSpPr>
            <a:spLocks noGrp="1"/>
          </p:cNvSpPr>
          <p:nvPr>
            <p:ph idx="1"/>
          </p:nvPr>
        </p:nvSpPr>
        <p:spPr>
          <a:xfrm>
            <a:off x="680321" y="2336873"/>
            <a:ext cx="9881662" cy="3599316"/>
          </a:xfrm>
        </p:spPr>
        <p:txBody>
          <a:bodyPr/>
          <a:lstStyle/>
          <a:p>
            <a:r>
              <a:rPr lang="en-US" dirty="0"/>
              <a:t>Easy to access</a:t>
            </a:r>
          </a:p>
          <a:p>
            <a:r>
              <a:rPr lang="en-US" dirty="0" err="1"/>
              <a:t>Essy</a:t>
            </a:r>
            <a:r>
              <a:rPr lang="en-US" dirty="0"/>
              <a:t> to find out correct information about the user</a:t>
            </a:r>
          </a:p>
          <a:p>
            <a:r>
              <a:rPr lang="en-US" dirty="0"/>
              <a:t> In a blink we can get all our desired information</a:t>
            </a:r>
          </a:p>
          <a:p>
            <a:r>
              <a:rPr lang="en-US" dirty="0"/>
              <a:t>Easy to maintain the health status</a:t>
            </a:r>
          </a:p>
          <a:p>
            <a:r>
              <a:rPr lang="en-US" dirty="0"/>
              <a:t>Increase our health safety</a:t>
            </a:r>
          </a:p>
          <a:p>
            <a:r>
              <a:rPr lang="en-US" dirty="0"/>
              <a:t>Easy to find blood donor</a:t>
            </a:r>
          </a:p>
          <a:p>
            <a:r>
              <a:rPr lang="en-US" dirty="0"/>
              <a:t>All information  are secured</a:t>
            </a:r>
          </a:p>
        </p:txBody>
      </p:sp>
    </p:spTree>
    <p:extLst>
      <p:ext uri="{BB962C8B-B14F-4D97-AF65-F5344CB8AC3E}">
        <p14:creationId xmlns:p14="http://schemas.microsoft.com/office/powerpoint/2010/main" val="1536471234"/>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TM04033917[[fn=Berlin]]</Template>
  <TotalTime>249</TotalTime>
  <Words>393</Words>
  <Application>Microsoft Office PowerPoint</Application>
  <PresentationFormat>Widescreen</PresentationFormat>
  <Paragraphs>60</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Trebuchet MS</vt:lpstr>
      <vt:lpstr>Wingdings</vt:lpstr>
      <vt:lpstr>Berlin</vt:lpstr>
      <vt:lpstr>E-Healthcare_BSMRSTU</vt:lpstr>
      <vt:lpstr>Presentation Outline</vt:lpstr>
      <vt:lpstr>Introduction</vt:lpstr>
      <vt:lpstr>Features</vt:lpstr>
      <vt:lpstr>Objectives</vt:lpstr>
      <vt:lpstr>Procedure</vt:lpstr>
      <vt:lpstr>Procedure</vt:lpstr>
      <vt:lpstr>Procedure</vt:lpstr>
      <vt:lpstr>Advantage</vt:lpstr>
      <vt:lpstr>Limitation</vt:lpstr>
      <vt:lpstr>Future look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Juwel Mallick</dc:creator>
  <cp:lastModifiedBy>User</cp:lastModifiedBy>
  <cp:revision>27</cp:revision>
  <dcterms:created xsi:type="dcterms:W3CDTF">2020-11-28T01:56:28Z</dcterms:created>
  <dcterms:modified xsi:type="dcterms:W3CDTF">2022-05-18T04:38:13Z</dcterms:modified>
</cp:coreProperties>
</file>